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9" r:id="rId4"/>
    <p:sldId id="260" r:id="rId5"/>
    <p:sldId id="261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8E2"/>
          </a:solidFill>
        </a:fill>
      </a:tcStyle>
    </a:wholeTbl>
    <a:band2H>
      <a:tcTxStyle/>
      <a:tcStyle>
        <a:tcBdr/>
        <a:fill>
          <a:solidFill>
            <a:srgbClr val="EAECF1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5DE"/>
          </a:solidFill>
        </a:fill>
      </a:tcStyle>
    </a:wholeTbl>
    <a:band2H>
      <a:tcTxStyle/>
      <a:tcStyle>
        <a:tcBdr/>
        <a:fill>
          <a:solidFill>
            <a:srgbClr val="E7EBE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CD0D7"/>
          </a:solidFill>
        </a:fill>
      </a:tcStyle>
    </a:wholeTbl>
    <a:band2H>
      <a:tcTxStyle/>
      <a:tcStyle>
        <a:tcBdr/>
        <a:fill>
          <a:solidFill>
            <a:srgbClr val="E7E9EC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1" d="100"/>
          <a:sy n="31" d="100"/>
        </p:scale>
        <p:origin x="11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" name="Shape 2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1828800" latinLnBrk="0">
      <a:spcBef>
        <a:spcPts val="800"/>
      </a:spcBef>
      <a:defRPr sz="2200">
        <a:latin typeface="+mn-lt"/>
        <a:ea typeface="+mn-ea"/>
        <a:cs typeface="+mn-cs"/>
        <a:sym typeface="Calibri"/>
      </a:defRPr>
    </a:lvl1pPr>
    <a:lvl2pPr indent="228600" defTabSz="1828800" latinLnBrk="0">
      <a:spcBef>
        <a:spcPts val="800"/>
      </a:spcBef>
      <a:defRPr sz="2200">
        <a:latin typeface="+mn-lt"/>
        <a:ea typeface="+mn-ea"/>
        <a:cs typeface="+mn-cs"/>
        <a:sym typeface="Calibri"/>
      </a:defRPr>
    </a:lvl2pPr>
    <a:lvl3pPr indent="457200" defTabSz="1828800" latinLnBrk="0">
      <a:spcBef>
        <a:spcPts val="800"/>
      </a:spcBef>
      <a:defRPr sz="2200">
        <a:latin typeface="+mn-lt"/>
        <a:ea typeface="+mn-ea"/>
        <a:cs typeface="+mn-cs"/>
        <a:sym typeface="Calibri"/>
      </a:defRPr>
    </a:lvl3pPr>
    <a:lvl4pPr indent="685800" defTabSz="1828800" latinLnBrk="0">
      <a:spcBef>
        <a:spcPts val="800"/>
      </a:spcBef>
      <a:defRPr sz="2200">
        <a:latin typeface="+mn-lt"/>
        <a:ea typeface="+mn-ea"/>
        <a:cs typeface="+mn-cs"/>
        <a:sym typeface="Calibri"/>
      </a:defRPr>
    </a:lvl4pPr>
    <a:lvl5pPr indent="914400" defTabSz="1828800" latinLnBrk="0">
      <a:spcBef>
        <a:spcPts val="800"/>
      </a:spcBef>
      <a:defRPr sz="2200">
        <a:latin typeface="+mn-lt"/>
        <a:ea typeface="+mn-ea"/>
        <a:cs typeface="+mn-cs"/>
        <a:sym typeface="Calibri"/>
      </a:defRPr>
    </a:lvl5pPr>
    <a:lvl6pPr indent="1143000" defTabSz="1828800" latinLnBrk="0">
      <a:spcBef>
        <a:spcPts val="800"/>
      </a:spcBef>
      <a:defRPr sz="2200">
        <a:latin typeface="+mn-lt"/>
        <a:ea typeface="+mn-ea"/>
        <a:cs typeface="+mn-cs"/>
        <a:sym typeface="Calibri"/>
      </a:defRPr>
    </a:lvl6pPr>
    <a:lvl7pPr indent="1371600" defTabSz="1828800" latinLnBrk="0">
      <a:spcBef>
        <a:spcPts val="800"/>
      </a:spcBef>
      <a:defRPr sz="2200">
        <a:latin typeface="+mn-lt"/>
        <a:ea typeface="+mn-ea"/>
        <a:cs typeface="+mn-cs"/>
        <a:sym typeface="Calibri"/>
      </a:defRPr>
    </a:lvl7pPr>
    <a:lvl8pPr indent="1600200" defTabSz="1828800" latinLnBrk="0">
      <a:spcBef>
        <a:spcPts val="800"/>
      </a:spcBef>
      <a:defRPr sz="2200">
        <a:latin typeface="+mn-lt"/>
        <a:ea typeface="+mn-ea"/>
        <a:cs typeface="+mn-cs"/>
        <a:sym typeface="Calibri"/>
      </a:defRPr>
    </a:lvl8pPr>
    <a:lvl9pPr indent="1828800" defTabSz="1828800" latinLnBrk="0">
      <a:spcBef>
        <a:spcPts val="800"/>
      </a:spcBef>
      <a:defRPr sz="2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Text"/>
          <p:cNvSpPr txBox="1">
            <a:spLocks noGrp="1"/>
          </p:cNvSpPr>
          <p:nvPr>
            <p:ph type="title"/>
          </p:nvPr>
        </p:nvSpPr>
        <p:spPr>
          <a:xfrm>
            <a:off x="1392000" y="3487562"/>
            <a:ext cx="21600000" cy="1800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392000" y="5621377"/>
            <a:ext cx="21600000" cy="6840000"/>
          </a:xfrm>
          <a:prstGeom prst="rect">
            <a:avLst/>
          </a:prstGeom>
        </p:spPr>
        <p:txBody>
          <a:bodyPr/>
          <a:lstStyle>
            <a:lvl1pPr marL="642937" indent="-642937" algn="l">
              <a:buSzPct val="100000"/>
              <a:buFont typeface="Arial"/>
              <a:buChar char="•"/>
              <a:defRPr sz="6000"/>
            </a:lvl1pPr>
            <a:lvl2pPr marL="1069519" indent="-612319" algn="l">
              <a:buSzPct val="100000"/>
              <a:buFont typeface="Arial"/>
              <a:buChar char="–"/>
              <a:defRPr sz="6000"/>
            </a:lvl2pPr>
            <a:lvl3pPr marL="1485900" indent="-571500" algn="l">
              <a:buSzPct val="100000"/>
              <a:buFont typeface="Arial"/>
              <a:buChar char="•"/>
              <a:defRPr sz="6000"/>
            </a:lvl3pPr>
            <a:lvl4pPr marL="2057400" indent="-685799" algn="l">
              <a:buSzPct val="100000"/>
              <a:buFont typeface="Arial"/>
              <a:buChar char="–"/>
              <a:defRPr sz="6000"/>
            </a:lvl4pPr>
            <a:lvl5pPr marL="2514600" indent="-685800" algn="l">
              <a:buSzPct val="100000"/>
              <a:buFont typeface="Arial"/>
              <a:buChar char="»"/>
              <a:defRPr sz="6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828800" y="3689350"/>
            <a:ext cx="20726400" cy="40830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68579" tIns="68579" rIns="68579" bIns="6857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3657600" y="7772400"/>
            <a:ext cx="17068800" cy="594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68579" tIns="68579" rIns="68579" bIns="6857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8561112" y="11249025"/>
            <a:ext cx="488890" cy="482787"/>
          </a:xfrm>
          <a:prstGeom prst="rect">
            <a:avLst/>
          </a:prstGeom>
          <a:ln w="12700">
            <a:miter lim="400000"/>
          </a:ln>
        </p:spPr>
        <p:txBody>
          <a:bodyPr wrap="none" lIns="68579" tIns="68579" rIns="68579" bIns="68579">
            <a:spAutoFit/>
          </a:bodyPr>
          <a:lstStyle>
            <a:lvl1pPr algn="r">
              <a:defRPr sz="2400">
                <a:solidFill>
                  <a:srgbClr val="063F93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 spd="med"/>
  <p:txStyles>
    <p:titleStyle>
      <a:lvl1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0" marR="0" indent="0" algn="ct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ct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ct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ct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ct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5pPr>
      <a:lvl6pPr marL="3108960" marR="0" indent="-822960" algn="ct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6pPr>
      <a:lvl7pPr marL="3566159" marR="0" indent="-822959" algn="ct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7pPr>
      <a:lvl8pPr marL="4023359" marR="0" indent="-822959" algn="ct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8pPr>
      <a:lvl9pPr marL="4480559" marR="0" indent="-822959" algn="ct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resenter:"/>
          <p:cNvSpPr txBox="1"/>
          <p:nvPr/>
        </p:nvSpPr>
        <p:spPr>
          <a:xfrm>
            <a:off x="3076303" y="7443999"/>
            <a:ext cx="19287440" cy="10529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68579" tIns="68579" rIns="68579" bIns="68579">
            <a:spAutoFit/>
          </a:bodyPr>
          <a:lstStyle>
            <a:lvl1pPr>
              <a:defRPr sz="7200">
                <a:solidFill>
                  <a:srgbClr val="941100"/>
                </a:solidFill>
              </a:defRPr>
            </a:lvl1pPr>
          </a:lstStyle>
          <a:p>
            <a:r>
              <a:t>Presenter:</a:t>
            </a:r>
          </a:p>
        </p:txBody>
      </p:sp>
      <p:sp>
        <p:nvSpPr>
          <p:cNvPr id="30" name="Agenda Item:"/>
          <p:cNvSpPr txBox="1"/>
          <p:nvPr/>
        </p:nvSpPr>
        <p:spPr>
          <a:xfrm>
            <a:off x="3098510" y="5598266"/>
            <a:ext cx="19005960" cy="1249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68579" tIns="68579" rIns="68579" bIns="68579">
            <a:spAutoFit/>
          </a:bodyPr>
          <a:lstStyle>
            <a:lvl1pPr>
              <a:defRPr sz="8800">
                <a:solidFill>
                  <a:srgbClr val="941100"/>
                </a:solidFill>
              </a:defRPr>
            </a:lvl1pPr>
          </a:lstStyle>
          <a:p>
            <a:r>
              <a:t>Agenda Item: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5F2DB-9B03-F844-29CB-B55ECA5AD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 of the Paper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68E729-A603-785B-592A-4D9EC7CFA6CF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marL="1143000" indent="-1143000">
              <a:buAutoNum type="arabicPeriod"/>
            </a:pPr>
            <a:r>
              <a:rPr lang="en-US" dirty="0"/>
              <a:t>Outline the purpose of the paper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2397623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122CD-FB71-CF65-1041-E2AE07BAE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4C1DA5-204D-1FA0-5E77-B4569134F92E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marL="1143000" indent="-1143000">
              <a:buAutoNum type="arabicPeriod"/>
            </a:pPr>
            <a:r>
              <a:rPr lang="en-US" dirty="0"/>
              <a:t>Background of the paper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49055805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0D402-5C7B-628F-211F-FD5DB986D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Updates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4821CD-F111-A74E-579E-5A0657DCBE60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dirty="0"/>
              <a:t>Provide information on updates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66617016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B27E6-5FE3-F680-68D9-B16D406DC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Recommendations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6DB837-A1E7-A3B5-43F3-CF01F1B23B83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Meeting is invited to: </a:t>
            </a:r>
          </a:p>
          <a:p>
            <a:r>
              <a:rPr lang="en-US" dirty="0"/>
              <a:t>Note xxx</a:t>
            </a:r>
          </a:p>
          <a:p>
            <a:r>
              <a:rPr lang="en-US" dirty="0"/>
              <a:t>Agree to xxx</a:t>
            </a:r>
          </a:p>
          <a:p>
            <a:r>
              <a:rPr lang="en-US" dirty="0"/>
              <a:t>Request xxx</a:t>
            </a:r>
          </a:p>
          <a:p>
            <a:r>
              <a:rPr lang="en-US" dirty="0"/>
              <a:t>Recommend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9361155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5 SPREP PYOCR">
  <a:themeElements>
    <a:clrScheme name="25 SPREP PYOCR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283AD"/>
      </a:accent1>
      <a:accent2>
        <a:srgbClr val="324966"/>
      </a:accent2>
      <a:accent3>
        <a:srgbClr val="3A759E"/>
      </a:accent3>
      <a:accent4>
        <a:srgbClr val="3CA19C"/>
      </a:accent4>
      <a:accent5>
        <a:srgbClr val="053780"/>
      </a:accent5>
      <a:accent6>
        <a:srgbClr val="2D577E"/>
      </a:accent6>
      <a:hlink>
        <a:srgbClr val="0000FF"/>
      </a:hlink>
      <a:folHlink>
        <a:srgbClr val="FF00FF"/>
      </a:folHlink>
    </a:clrScheme>
    <a:fontScheme name="25 SPREP PYOCR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25 SPREP PYOC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68579" tIns="68579" rIns="68579" bIns="68579" numCol="1" spcCol="38100" rtlCol="0" anchor="ctr">
        <a:spAutoFit/>
      </a:bodyPr>
      <a:lstStyle>
        <a:defPPr marL="0" marR="0" indent="0" algn="l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8579" tIns="68579" rIns="68579" bIns="68579" numCol="1" spcCol="38100" rtlCol="0" anchor="t">
        <a:spAutoFit/>
      </a:bodyPr>
      <a:lstStyle>
        <a:defPPr marL="0" marR="0" indent="0" algn="l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MMM-4 Powerpoint-wide (2)" id="{4635B8F0-5E9E-45B0-8200-BDA9E8EC828F}" vid="{FF6737D9-5657-4FC7-8080-E3111D31BB71}"/>
    </a:ext>
  </a:extLst>
</a:theme>
</file>

<file path=ppt/theme/theme2.xml><?xml version="1.0" encoding="utf-8"?>
<a:theme xmlns:a="http://schemas.openxmlformats.org/drawingml/2006/main" name="25 SPREP PYOCR">
  <a:themeElements>
    <a:clrScheme name="25 SPREP PYOCR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283AD"/>
      </a:accent1>
      <a:accent2>
        <a:srgbClr val="324966"/>
      </a:accent2>
      <a:accent3>
        <a:srgbClr val="3A759E"/>
      </a:accent3>
      <a:accent4>
        <a:srgbClr val="3CA19C"/>
      </a:accent4>
      <a:accent5>
        <a:srgbClr val="053780"/>
      </a:accent5>
      <a:accent6>
        <a:srgbClr val="2D577E"/>
      </a:accent6>
      <a:hlink>
        <a:srgbClr val="0000FF"/>
      </a:hlink>
      <a:folHlink>
        <a:srgbClr val="FF00FF"/>
      </a:folHlink>
    </a:clrScheme>
    <a:fontScheme name="25 SPREP PYOCR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25 SPREP PYOC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68579" tIns="68579" rIns="68579" bIns="68579" numCol="1" spcCol="38100" rtlCol="0" anchor="ctr">
        <a:spAutoFit/>
      </a:bodyPr>
      <a:lstStyle>
        <a:defPPr marL="0" marR="0" indent="0" algn="l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8579" tIns="68579" rIns="68579" bIns="68579" numCol="1" spcCol="38100" rtlCol="0" anchor="t">
        <a:spAutoFit/>
      </a:bodyPr>
      <a:lstStyle>
        <a:defPPr marL="0" marR="0" indent="0" algn="l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</Words>
  <Application>Microsoft Office PowerPoint</Application>
  <PresentationFormat>Custom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25 SPREP PYOCR</vt:lpstr>
      <vt:lpstr>PowerPoint Presentation</vt:lpstr>
      <vt:lpstr>Purpose of the Paper</vt:lpstr>
      <vt:lpstr>Background</vt:lpstr>
      <vt:lpstr>Updates</vt:lpstr>
      <vt:lpstr>Recommendations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Leanne Moananu</dc:creator>
  <cp:lastModifiedBy>Leanne Moananu</cp:lastModifiedBy>
  <cp:revision>1</cp:revision>
  <dcterms:modified xsi:type="dcterms:W3CDTF">2026-07-21T04:07:18Z</dcterms:modified>
</cp:coreProperties>
</file>