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0" algn="l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0" algn="l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0" algn="l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0" algn="l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0" algn="l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0" algn="l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0" algn="l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0" algn="l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D8E2"/>
          </a:solidFill>
        </a:fill>
      </a:tcStyle>
    </a:wholeTbl>
    <a:band2H>
      <a:tcTxStyle/>
      <a:tcStyle>
        <a:tcBdr/>
        <a:fill>
          <a:solidFill>
            <a:srgbClr val="EAECF1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5DE"/>
          </a:solidFill>
        </a:fill>
      </a:tcStyle>
    </a:wholeTbl>
    <a:band2H>
      <a:tcTxStyle/>
      <a:tcStyle>
        <a:tcBdr/>
        <a:fill>
          <a:solidFill>
            <a:srgbClr val="E7EBE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CD0D7"/>
          </a:solidFill>
        </a:fill>
      </a:tcStyle>
    </a:wholeTbl>
    <a:band2H>
      <a:tcTxStyle/>
      <a:tcStyle>
        <a:tcBdr/>
        <a:fill>
          <a:solidFill>
            <a:srgbClr val="E7E9EC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31" d="100"/>
          <a:sy n="31" d="100"/>
        </p:scale>
        <p:origin x="100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7" name="Shape 2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1828800" latinLnBrk="0">
      <a:spcBef>
        <a:spcPts val="800"/>
      </a:spcBef>
      <a:defRPr sz="2200">
        <a:latin typeface="+mj-lt"/>
        <a:ea typeface="+mj-ea"/>
        <a:cs typeface="+mj-cs"/>
        <a:sym typeface="Calibri"/>
      </a:defRPr>
    </a:lvl1pPr>
    <a:lvl2pPr indent="228600" defTabSz="1828800" latinLnBrk="0">
      <a:spcBef>
        <a:spcPts val="800"/>
      </a:spcBef>
      <a:defRPr sz="2200">
        <a:latin typeface="+mj-lt"/>
        <a:ea typeface="+mj-ea"/>
        <a:cs typeface="+mj-cs"/>
        <a:sym typeface="Calibri"/>
      </a:defRPr>
    </a:lvl2pPr>
    <a:lvl3pPr indent="457200" defTabSz="1828800" latinLnBrk="0">
      <a:spcBef>
        <a:spcPts val="800"/>
      </a:spcBef>
      <a:defRPr sz="2200">
        <a:latin typeface="+mj-lt"/>
        <a:ea typeface="+mj-ea"/>
        <a:cs typeface="+mj-cs"/>
        <a:sym typeface="Calibri"/>
      </a:defRPr>
    </a:lvl3pPr>
    <a:lvl4pPr indent="685800" defTabSz="1828800" latinLnBrk="0">
      <a:spcBef>
        <a:spcPts val="800"/>
      </a:spcBef>
      <a:defRPr sz="2200">
        <a:latin typeface="+mj-lt"/>
        <a:ea typeface="+mj-ea"/>
        <a:cs typeface="+mj-cs"/>
        <a:sym typeface="Calibri"/>
      </a:defRPr>
    </a:lvl4pPr>
    <a:lvl5pPr indent="914400" defTabSz="1828800" latinLnBrk="0">
      <a:spcBef>
        <a:spcPts val="800"/>
      </a:spcBef>
      <a:defRPr sz="2200">
        <a:latin typeface="+mj-lt"/>
        <a:ea typeface="+mj-ea"/>
        <a:cs typeface="+mj-cs"/>
        <a:sym typeface="Calibri"/>
      </a:defRPr>
    </a:lvl5pPr>
    <a:lvl6pPr indent="1143000" defTabSz="1828800" latinLnBrk="0">
      <a:spcBef>
        <a:spcPts val="800"/>
      </a:spcBef>
      <a:defRPr sz="2200">
        <a:latin typeface="+mj-lt"/>
        <a:ea typeface="+mj-ea"/>
        <a:cs typeface="+mj-cs"/>
        <a:sym typeface="Calibri"/>
      </a:defRPr>
    </a:lvl6pPr>
    <a:lvl7pPr indent="1371600" defTabSz="1828800" latinLnBrk="0">
      <a:spcBef>
        <a:spcPts val="800"/>
      </a:spcBef>
      <a:defRPr sz="2200">
        <a:latin typeface="+mj-lt"/>
        <a:ea typeface="+mj-ea"/>
        <a:cs typeface="+mj-cs"/>
        <a:sym typeface="Calibri"/>
      </a:defRPr>
    </a:lvl7pPr>
    <a:lvl8pPr indent="1600200" defTabSz="1828800" latinLnBrk="0">
      <a:spcBef>
        <a:spcPts val="800"/>
      </a:spcBef>
      <a:defRPr sz="2200">
        <a:latin typeface="+mj-lt"/>
        <a:ea typeface="+mj-ea"/>
        <a:cs typeface="+mj-cs"/>
        <a:sym typeface="Calibri"/>
      </a:defRPr>
    </a:lvl8pPr>
    <a:lvl9pPr indent="1828800" defTabSz="1828800" latinLnBrk="0">
      <a:spcBef>
        <a:spcPts val="800"/>
      </a:spcBef>
      <a:defRPr sz="2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Text"/>
          <p:cNvSpPr txBox="1">
            <a:spLocks noGrp="1"/>
          </p:cNvSpPr>
          <p:nvPr>
            <p:ph type="title"/>
          </p:nvPr>
        </p:nvSpPr>
        <p:spPr>
          <a:xfrm>
            <a:off x="1392000" y="3321307"/>
            <a:ext cx="21600000" cy="1800000"/>
          </a:xfrm>
          <a:prstGeom prst="rect">
            <a:avLst/>
          </a:prstGeom>
        </p:spPr>
        <p:txBody>
          <a:bodyPr lIns="68400"/>
          <a:lstStyle/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1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1461655" y="5621377"/>
            <a:ext cx="21600000" cy="6840000"/>
          </a:xfrm>
          <a:prstGeom prst="rect">
            <a:avLst/>
          </a:prstGeom>
        </p:spPr>
        <p:txBody>
          <a:bodyPr/>
          <a:lstStyle>
            <a:lvl1pPr marL="642937" indent="-642937" algn="l">
              <a:buSzPct val="100000"/>
              <a:buFont typeface="Arial"/>
              <a:buChar char="•"/>
              <a:defRPr sz="6000"/>
            </a:lvl1pPr>
            <a:lvl2pPr marL="1069519" indent="-612319" algn="l">
              <a:buSzPct val="100000"/>
              <a:buFont typeface="Arial"/>
              <a:buChar char="–"/>
              <a:defRPr sz="6000"/>
            </a:lvl2pPr>
            <a:lvl3pPr marL="1485900" indent="-571500" algn="l">
              <a:buSzPct val="100000"/>
              <a:buFont typeface="Arial"/>
              <a:buChar char="•"/>
              <a:defRPr sz="6000"/>
            </a:lvl3pPr>
            <a:lvl4pPr marL="2057400" indent="-685799" algn="l">
              <a:buSzPct val="100000"/>
              <a:buFont typeface="Arial"/>
              <a:buChar char="–"/>
              <a:defRPr sz="6000"/>
            </a:lvl4pPr>
            <a:lvl5pPr marL="2514600" indent="-685800" algn="l">
              <a:buSzPct val="100000"/>
              <a:buFont typeface="Arial"/>
              <a:buChar char="»"/>
              <a:defRPr sz="6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2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1828800" y="3689350"/>
            <a:ext cx="20726400" cy="40830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68579" tIns="68579" rIns="68579" bIns="6857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3657600" y="7772400"/>
            <a:ext cx="17068800" cy="5943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68579" tIns="68579" rIns="68579" bIns="6857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8561112" y="11249025"/>
            <a:ext cx="488890" cy="482787"/>
          </a:xfrm>
          <a:prstGeom prst="rect">
            <a:avLst/>
          </a:prstGeom>
          <a:ln w="12700">
            <a:miter lim="400000"/>
          </a:ln>
        </p:spPr>
        <p:txBody>
          <a:bodyPr wrap="none" lIns="68579" tIns="68579" rIns="68579" bIns="68579">
            <a:spAutoFit/>
          </a:bodyPr>
          <a:lstStyle>
            <a:lvl1pPr algn="r">
              <a:defRPr sz="2400">
                <a:solidFill>
                  <a:srgbClr val="063F93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ransition spd="med"/>
  <p:txStyles>
    <p:titleStyle>
      <a:lvl1pPr marL="0" marR="0" indent="0" algn="ctr" defTabSz="18288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ctr" defTabSz="18288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ctr" defTabSz="18288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ctr" defTabSz="18288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ctr" defTabSz="18288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5pPr>
      <a:lvl6pPr marL="0" marR="0" indent="0" algn="ctr" defTabSz="18288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6pPr>
      <a:lvl7pPr marL="0" marR="0" indent="0" algn="ctr" defTabSz="18288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7pPr>
      <a:lvl8pPr marL="0" marR="0" indent="0" algn="ctr" defTabSz="18288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8pPr>
      <a:lvl9pPr marL="0" marR="0" indent="0" algn="ctr" defTabSz="18288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6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9pPr>
    </p:titleStyle>
    <p:bodyStyle>
      <a:lvl1pPr marL="0" marR="0" indent="0" algn="ctr" defTabSz="1828800" rtl="0" eaLnBrk="1" latinLnBrk="0" hangingPunct="1">
        <a:lnSpc>
          <a:spcPct val="100000"/>
        </a:lnSpc>
        <a:spcBef>
          <a:spcPts val="150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ctr" defTabSz="1828800" rtl="0" eaLnBrk="1" latinLnBrk="0" hangingPunct="1">
        <a:lnSpc>
          <a:spcPct val="100000"/>
        </a:lnSpc>
        <a:spcBef>
          <a:spcPts val="150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ctr" defTabSz="1828800" rtl="0" eaLnBrk="1" latinLnBrk="0" hangingPunct="1">
        <a:lnSpc>
          <a:spcPct val="100000"/>
        </a:lnSpc>
        <a:spcBef>
          <a:spcPts val="150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ctr" defTabSz="1828800" rtl="0" eaLnBrk="1" latinLnBrk="0" hangingPunct="1">
        <a:lnSpc>
          <a:spcPct val="100000"/>
        </a:lnSpc>
        <a:spcBef>
          <a:spcPts val="150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ctr" defTabSz="1828800" rtl="0" eaLnBrk="1" latinLnBrk="0" hangingPunct="1">
        <a:lnSpc>
          <a:spcPct val="100000"/>
        </a:lnSpc>
        <a:spcBef>
          <a:spcPts val="150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5pPr>
      <a:lvl6pPr marL="3108960" marR="0" indent="-822960" algn="ctr" defTabSz="1828800" rtl="0" eaLnBrk="1" latinLnBrk="0" hangingPunct="1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•"/>
        <a:tabLst/>
        <a:defRPr sz="72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6pPr>
      <a:lvl7pPr marL="3566159" marR="0" indent="-822959" algn="ctr" defTabSz="1828800" rtl="0" eaLnBrk="1" latinLnBrk="0" hangingPunct="1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•"/>
        <a:tabLst/>
        <a:defRPr sz="72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7pPr>
      <a:lvl8pPr marL="4023359" marR="0" indent="-822959" algn="ctr" defTabSz="1828800" rtl="0" eaLnBrk="1" latinLnBrk="0" hangingPunct="1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•"/>
        <a:tabLst/>
        <a:defRPr sz="72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8pPr>
      <a:lvl9pPr marL="4480559" marR="0" indent="-822959" algn="ctr" defTabSz="1828800" rtl="0" eaLnBrk="1" latinLnBrk="0" hangingPunct="1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•"/>
        <a:tabLst/>
        <a:defRPr sz="7200" b="0" i="0" u="none" strike="noStrike" cap="none" spc="0" baseline="0">
          <a:solidFill>
            <a:srgbClr val="941100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r" defTabSz="18288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r" defTabSz="18288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r" defTabSz="18288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r" defTabSz="18288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r" defTabSz="18288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r" defTabSz="18288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r" defTabSz="18288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r" defTabSz="18288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r" defTabSz="18288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resenter:"/>
          <p:cNvSpPr txBox="1"/>
          <p:nvPr/>
        </p:nvSpPr>
        <p:spPr>
          <a:xfrm>
            <a:off x="3076303" y="8448046"/>
            <a:ext cx="19287440" cy="12464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68579" tIns="68579" rIns="68579" bIns="68579">
            <a:spAutoFit/>
          </a:bodyPr>
          <a:lstStyle>
            <a:lvl1pPr>
              <a:defRPr sz="7200">
                <a:solidFill>
                  <a:srgbClr val="941100"/>
                </a:solidFill>
              </a:defRPr>
            </a:lvl1pPr>
          </a:lstStyle>
          <a:p>
            <a:pPr algn="ctr"/>
            <a:r>
              <a:rPr dirty="0"/>
              <a:t>Presenter:</a:t>
            </a:r>
            <a:r>
              <a:rPr lang="en-US" dirty="0"/>
              <a:t> [Name and Institution]</a:t>
            </a:r>
            <a:endParaRPr dirty="0"/>
          </a:p>
        </p:txBody>
      </p:sp>
      <p:sp>
        <p:nvSpPr>
          <p:cNvPr id="30" name="Agenda Item:"/>
          <p:cNvSpPr txBox="1"/>
          <p:nvPr/>
        </p:nvSpPr>
        <p:spPr>
          <a:xfrm>
            <a:off x="3076303" y="5220314"/>
            <a:ext cx="19005960" cy="28469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68579" tIns="68579" rIns="68579" bIns="68579">
            <a:spAutoFit/>
          </a:bodyPr>
          <a:lstStyle>
            <a:lvl1pPr>
              <a:defRPr sz="8800">
                <a:solidFill>
                  <a:srgbClr val="941100"/>
                </a:solidFill>
              </a:defRPr>
            </a:lvl1pPr>
          </a:lstStyle>
          <a:p>
            <a:pPr algn="ctr"/>
            <a:r>
              <a:rPr b="1" dirty="0"/>
              <a:t>Agenda Item:</a:t>
            </a:r>
            <a:endParaRPr lang="en-US" b="1" dirty="0"/>
          </a:p>
          <a:p>
            <a:pPr algn="ctr"/>
            <a:r>
              <a:rPr lang="en-AU" b="1" dirty="0"/>
              <a:t>Title: [Title as in Agenda] </a:t>
            </a:r>
            <a:endParaRPr b="1" dirty="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uble-click to edit"/>
          <p:cNvSpPr txBox="1">
            <a:spLocks noGrp="1" noChangeAspect="1"/>
          </p:cNvSpPr>
          <p:nvPr>
            <p:ph type="title"/>
          </p:nvPr>
        </p:nvSpPr>
        <p:spPr>
          <a:xfrm>
            <a:off x="1408176" y="3089381"/>
            <a:ext cx="21600000" cy="18000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Purpose of the Paper</a:t>
            </a:r>
            <a:endParaRPr dirty="0"/>
          </a:p>
        </p:txBody>
      </p:sp>
      <p:sp>
        <p:nvSpPr>
          <p:cNvPr id="33" name="Double-click to edit"/>
          <p:cNvSpPr txBox="1">
            <a:spLocks noGrp="1"/>
          </p:cNvSpPr>
          <p:nvPr>
            <p:ph type="body" sz="half" idx="1"/>
          </p:nvPr>
        </p:nvSpPr>
        <p:spPr>
          <a:xfrm>
            <a:off x="1408176" y="5315469"/>
            <a:ext cx="21600000" cy="6840000"/>
          </a:xfrm>
          <a:prstGeom prst="rect">
            <a:avLst/>
          </a:prstGeom>
        </p:spPr>
        <p:txBody>
          <a:bodyPr/>
          <a:lstStyle/>
          <a:p>
            <a:pPr marL="1143000" indent="-1143000">
              <a:buAutoNum type="arabicPeriod"/>
            </a:pPr>
            <a:r>
              <a:rPr lang="en-US" dirty="0"/>
              <a:t>Outline the purpose of the paper</a:t>
            </a:r>
          </a:p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uble-click to edit"/>
          <p:cNvSpPr txBox="1">
            <a:spLocks noGrp="1"/>
          </p:cNvSpPr>
          <p:nvPr>
            <p:ph type="title"/>
          </p:nvPr>
        </p:nvSpPr>
        <p:spPr>
          <a:xfrm>
            <a:off x="1408176" y="3089382"/>
            <a:ext cx="21232368" cy="171450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Background</a:t>
            </a:r>
            <a:endParaRPr dirty="0"/>
          </a:p>
        </p:txBody>
      </p:sp>
      <p:sp>
        <p:nvSpPr>
          <p:cNvPr id="33" name="Double-click to edit"/>
          <p:cNvSpPr txBox="1">
            <a:spLocks noGrp="1"/>
          </p:cNvSpPr>
          <p:nvPr>
            <p:ph type="body" sz="half" idx="1"/>
          </p:nvPr>
        </p:nvSpPr>
        <p:spPr>
          <a:xfrm>
            <a:off x="1408176" y="5315469"/>
            <a:ext cx="21232368" cy="6788948"/>
          </a:xfrm>
          <a:prstGeom prst="rect">
            <a:avLst/>
          </a:prstGeom>
        </p:spPr>
        <p:txBody>
          <a:bodyPr/>
          <a:lstStyle/>
          <a:p>
            <a:pPr marL="1143000" indent="-1143000">
              <a:buAutoNum type="arabicPeriod"/>
            </a:pPr>
            <a:r>
              <a:rPr lang="en-US" dirty="0"/>
              <a:t>Background of the paper</a:t>
            </a:r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70520173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uble-click to edit"/>
          <p:cNvSpPr txBox="1">
            <a:spLocks noGrp="1"/>
          </p:cNvSpPr>
          <p:nvPr>
            <p:ph type="title"/>
          </p:nvPr>
        </p:nvSpPr>
        <p:spPr>
          <a:xfrm>
            <a:off x="1408176" y="3089382"/>
            <a:ext cx="21232368" cy="171450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Updates</a:t>
            </a:r>
            <a:endParaRPr dirty="0"/>
          </a:p>
        </p:txBody>
      </p:sp>
      <p:sp>
        <p:nvSpPr>
          <p:cNvPr id="33" name="Double-click to edit"/>
          <p:cNvSpPr txBox="1">
            <a:spLocks noGrp="1"/>
          </p:cNvSpPr>
          <p:nvPr>
            <p:ph type="body" sz="half" idx="1"/>
          </p:nvPr>
        </p:nvSpPr>
        <p:spPr>
          <a:xfrm>
            <a:off x="1408176" y="5315469"/>
            <a:ext cx="21232368" cy="6788948"/>
          </a:xfrm>
          <a:prstGeom prst="rect">
            <a:avLst/>
          </a:prstGeom>
        </p:spPr>
        <p:txBody>
          <a:bodyPr/>
          <a:lstStyle/>
          <a:p>
            <a:pPr marL="1143000" indent="-1143000">
              <a:buAutoNum type="arabicPeriod"/>
            </a:pPr>
            <a:r>
              <a:rPr lang="en-US" dirty="0"/>
              <a:t>Provide information on updates</a:t>
            </a:r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22754979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Double-click to edit"/>
          <p:cNvSpPr txBox="1">
            <a:spLocks noGrp="1"/>
          </p:cNvSpPr>
          <p:nvPr>
            <p:ph type="title"/>
          </p:nvPr>
        </p:nvSpPr>
        <p:spPr>
          <a:xfrm>
            <a:off x="1408176" y="3089382"/>
            <a:ext cx="21232368" cy="171450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Recommendations</a:t>
            </a:r>
            <a:endParaRPr dirty="0"/>
          </a:p>
        </p:txBody>
      </p:sp>
      <p:sp>
        <p:nvSpPr>
          <p:cNvPr id="33" name="Double-click to edit"/>
          <p:cNvSpPr txBox="1">
            <a:spLocks noGrp="1"/>
          </p:cNvSpPr>
          <p:nvPr>
            <p:ph type="body" sz="half" idx="1"/>
          </p:nvPr>
        </p:nvSpPr>
        <p:spPr>
          <a:xfrm>
            <a:off x="1408176" y="5315469"/>
            <a:ext cx="21232368" cy="6788948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en-US" dirty="0"/>
              <a:t>The Meeting is invited to: </a:t>
            </a:r>
          </a:p>
          <a:p>
            <a:r>
              <a:rPr lang="en-US" dirty="0"/>
              <a:t>Note xxx</a:t>
            </a:r>
          </a:p>
          <a:p>
            <a:r>
              <a:rPr lang="en-US" dirty="0"/>
              <a:t>Agree to xxx</a:t>
            </a:r>
          </a:p>
          <a:p>
            <a:r>
              <a:rPr lang="en-US" dirty="0"/>
              <a:t>Request xxx;</a:t>
            </a:r>
          </a:p>
          <a:p>
            <a:r>
              <a:rPr lang="en-US" dirty="0"/>
              <a:t>Recommend xxx</a:t>
            </a:r>
          </a:p>
        </p:txBody>
      </p:sp>
    </p:spTree>
    <p:extLst>
      <p:ext uri="{BB962C8B-B14F-4D97-AF65-F5344CB8AC3E}">
        <p14:creationId xmlns:p14="http://schemas.microsoft.com/office/powerpoint/2010/main" val="3634757264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25 SPREP PYOCR">
  <a:themeElements>
    <a:clrScheme name="25 SPREP PYOCR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6283AD"/>
      </a:accent1>
      <a:accent2>
        <a:srgbClr val="324966"/>
      </a:accent2>
      <a:accent3>
        <a:srgbClr val="3A759E"/>
      </a:accent3>
      <a:accent4>
        <a:srgbClr val="3CA19C"/>
      </a:accent4>
      <a:accent5>
        <a:srgbClr val="053780"/>
      </a:accent5>
      <a:accent6>
        <a:srgbClr val="2D577E"/>
      </a:accent6>
      <a:hlink>
        <a:srgbClr val="0000FF"/>
      </a:hlink>
      <a:folHlink>
        <a:srgbClr val="FF00FF"/>
      </a:folHlink>
    </a:clrScheme>
    <a:fontScheme name="25 SPREP PYOCR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25 SPREP PYOC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127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127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50800" dist="127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68579" tIns="68579" rIns="68579" bIns="68579" numCol="1" spcCol="38100" rtlCol="0" anchor="ctr">
        <a:spAutoFit/>
      </a:bodyPr>
      <a:lstStyle>
        <a:defPPr marL="0" marR="0" indent="0" algn="l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50800" dist="127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68579" tIns="68579" rIns="68579" bIns="68579" numCol="1" spcCol="38100" rtlCol="0" anchor="t">
        <a:spAutoFit/>
      </a:bodyPr>
      <a:lstStyle>
        <a:defPPr marL="0" marR="0" indent="0" algn="l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Presentation1" id="{565ECCEF-F926-40E6-8EC1-AF46A2A1C35E}" vid="{EEE557CC-D24D-4D6D-AEA7-8B954C42ACA9}"/>
    </a:ext>
  </a:extLst>
</a:theme>
</file>

<file path=ppt/theme/theme2.xml><?xml version="1.0" encoding="utf-8"?>
<a:theme xmlns:a="http://schemas.openxmlformats.org/drawingml/2006/main" name="25 SPREP PYOCR">
  <a:themeElements>
    <a:clrScheme name="25 SPREP PYOCR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6283AD"/>
      </a:accent1>
      <a:accent2>
        <a:srgbClr val="324966"/>
      </a:accent2>
      <a:accent3>
        <a:srgbClr val="3A759E"/>
      </a:accent3>
      <a:accent4>
        <a:srgbClr val="3CA19C"/>
      </a:accent4>
      <a:accent5>
        <a:srgbClr val="053780"/>
      </a:accent5>
      <a:accent6>
        <a:srgbClr val="2D577E"/>
      </a:accent6>
      <a:hlink>
        <a:srgbClr val="0000FF"/>
      </a:hlink>
      <a:folHlink>
        <a:srgbClr val="FF00FF"/>
      </a:folHlink>
    </a:clrScheme>
    <a:fontScheme name="25 SPREP PYOCR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25 SPREP PYOC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127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127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50800" dist="127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68579" tIns="68579" rIns="68579" bIns="68579" numCol="1" spcCol="38100" rtlCol="0" anchor="ctr">
        <a:spAutoFit/>
      </a:bodyPr>
      <a:lstStyle>
        <a:defPPr marL="0" marR="0" indent="0" algn="l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50800" dist="127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68579" tIns="68579" rIns="68579" bIns="68579" numCol="1" spcCol="38100" rtlCol="0" anchor="t">
        <a:spAutoFit/>
      </a:bodyPr>
      <a:lstStyle>
        <a:defPPr marL="0" marR="0" indent="0" algn="l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55</Words>
  <Application>Microsoft Office PowerPoint</Application>
  <PresentationFormat>Custom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25 SPREP PYOCR</vt:lpstr>
      <vt:lpstr>PowerPoint Presentation</vt:lpstr>
      <vt:lpstr>Purpose of the Paper</vt:lpstr>
      <vt:lpstr>Background</vt:lpstr>
      <vt:lpstr>Updates</vt:lpstr>
      <vt:lpstr>Recommendations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Leanne Moananu</dc:creator>
  <cp:lastModifiedBy>Leanne Moananu</cp:lastModifiedBy>
  <cp:revision>1</cp:revision>
  <dcterms:created xsi:type="dcterms:W3CDTF">2026-07-21T03:41:59Z</dcterms:created>
  <dcterms:modified xsi:type="dcterms:W3CDTF">2026-07-21T03:52:49Z</dcterms:modified>
</cp:coreProperties>
</file>